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24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4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83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25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97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2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4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89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5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1275-B9B5-4A95-9B10-75203DD1857D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A7AF-000D-4CE0-90FE-3931235DB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42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r>
              <a:rPr lang="cs-CZ" sz="3200" dirty="0" smtClean="0"/>
              <a:t>S</a:t>
            </a:r>
            <a:r>
              <a:rPr lang="cs-CZ" sz="3200" dirty="0" smtClean="0"/>
              <a:t>eminář </a:t>
            </a:r>
            <a:r>
              <a:rPr lang="cs-CZ" sz="3200" dirty="0" smtClean="0"/>
              <a:t>k </a:t>
            </a:r>
            <a:r>
              <a:rPr lang="cs-CZ" sz="3200" dirty="0" smtClean="0"/>
              <a:t>prezentaci </a:t>
            </a:r>
            <a:r>
              <a:rPr lang="cs-CZ" sz="3200" dirty="0" smtClean="0"/>
              <a:t>projektu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b="1" i="1" dirty="0" smtClean="0"/>
              <a:t>Inovační </a:t>
            </a:r>
            <a:r>
              <a:rPr lang="cs-CZ" sz="3600" b="1" i="1" dirty="0"/>
              <a:t>platforma pro</a:t>
            </a:r>
            <a:br>
              <a:rPr lang="cs-CZ" sz="3600" b="1" i="1" dirty="0"/>
            </a:br>
            <a:r>
              <a:rPr lang="cs-CZ" sz="3600" b="1" i="1" dirty="0"/>
              <a:t>zvýšení konkurenceschopnosti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Brno,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31.března 2014</a:t>
            </a:r>
            <a:endParaRPr lang="cs-CZ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4294967295"/>
          </p:nvPr>
        </p:nvSpPr>
        <p:spPr>
          <a:xfrm>
            <a:off x="395536" y="1628800"/>
            <a:ext cx="7992888" cy="41764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u="sng" dirty="0" smtClean="0"/>
              <a:t>Program semináře :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Úvodní představení </a:t>
            </a:r>
            <a:r>
              <a:rPr lang="cs-CZ" sz="2400" dirty="0" smtClean="0"/>
              <a:t>a přivítání hostů </a:t>
            </a:r>
            <a:endParaRPr lang="cs-CZ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Představení obsahu projektu a realizačního týmu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Výsledky věda a výzkumu dřevozpracujícího odvětví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ing. Kateřina Ventrubová, Ph.D.</a:t>
            </a:r>
          </a:p>
          <a:p>
            <a:pPr marL="0" indent="0">
              <a:buNone/>
            </a:pPr>
            <a:r>
              <a:rPr lang="cs-CZ" sz="2400" i="1" dirty="0" smtClean="0"/>
              <a:t>4.     </a:t>
            </a:r>
            <a:r>
              <a:rPr lang="cs-CZ" sz="2400" dirty="0" smtClean="0"/>
              <a:t>Jak získat informace o řešených projektech na LDF MENDELU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</a:t>
            </a:r>
            <a:r>
              <a:rPr lang="cs-CZ" sz="2400" i="1" dirty="0" smtClean="0"/>
              <a:t>ing. Andrea Pondělíčková</a:t>
            </a:r>
          </a:p>
          <a:p>
            <a:pPr marL="457200" indent="-457200">
              <a:buAutoNum type="arabicPeriod" startAt="5"/>
            </a:pPr>
            <a:r>
              <a:rPr lang="cs-CZ" sz="2400" dirty="0" smtClean="0"/>
              <a:t> </a:t>
            </a:r>
            <a:r>
              <a:rPr lang="cs-CZ" sz="2400" dirty="0" smtClean="0"/>
              <a:t>Představení studií, vycházející z aktuální </a:t>
            </a:r>
            <a:r>
              <a:rPr lang="cs-CZ" sz="2400" dirty="0" smtClean="0"/>
              <a:t>situace dřevozpracujících firem z pohledu </a:t>
            </a:r>
            <a:r>
              <a:rPr lang="cs-CZ" sz="2400" dirty="0" smtClean="0"/>
              <a:t>ALDP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</a:t>
            </a:r>
            <a:r>
              <a:rPr lang="cs-CZ" sz="2400" i="1" dirty="0" smtClean="0"/>
              <a:t>Mgr. Patrik Mlynář</a:t>
            </a:r>
          </a:p>
          <a:p>
            <a:pPr marL="0" indent="0">
              <a:buNone/>
            </a:pPr>
            <a:r>
              <a:rPr lang="cs-CZ" sz="2400" i="1" dirty="0" smtClean="0"/>
              <a:t>6.     </a:t>
            </a:r>
            <a:r>
              <a:rPr lang="cs-CZ" sz="2400" dirty="0" smtClean="0"/>
              <a:t>Případná diskuse </a:t>
            </a:r>
            <a:r>
              <a:rPr lang="cs-CZ" sz="2400" dirty="0" smtClean="0"/>
              <a:t>k obsahu projektu a aktuálním potřebám firem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53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Inovační </a:t>
            </a:r>
            <a:r>
              <a:rPr lang="cs-CZ" b="1" dirty="0"/>
              <a:t>platforma pro zvýšení konkurenceschopnosti </a:t>
            </a:r>
            <a:r>
              <a:rPr lang="cs-CZ" b="1" dirty="0" smtClean="0"/>
              <a:t>ČTPLH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období realizace 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01.09.2012 - 31.12.2014</a:t>
            </a:r>
          </a:p>
        </p:txBody>
      </p:sp>
    </p:spTree>
    <p:extLst>
      <p:ext uri="{BB962C8B-B14F-4D97-AF65-F5344CB8AC3E}">
        <p14:creationId xmlns:p14="http://schemas.microsoft.com/office/powerpoint/2010/main" val="26179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subTitle" idx="4294967295"/>
          </p:nvPr>
        </p:nvSpPr>
        <p:spPr>
          <a:xfrm>
            <a:off x="971600" y="2708275"/>
            <a:ext cx="6984776" cy="2952973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cs-CZ" dirty="0" smtClean="0">
                <a:solidFill>
                  <a:schemeClr val="tx1"/>
                </a:solidFill>
              </a:rPr>
              <a:t>Projekt je schválen a dozorován MPO, Agenturou </a:t>
            </a:r>
            <a:r>
              <a:rPr lang="cs-CZ" dirty="0" err="1" smtClean="0">
                <a:solidFill>
                  <a:schemeClr val="tx1"/>
                </a:solidFill>
              </a:rPr>
              <a:t>CzechInvest</a:t>
            </a:r>
            <a:r>
              <a:rPr lang="cs-CZ" dirty="0" smtClean="0">
                <a:solidFill>
                  <a:schemeClr val="tx1"/>
                </a:solidFill>
              </a:rPr>
              <a:t>  a je spolufinancován z Evropského fondu pro regionální rozvoj.</a:t>
            </a:r>
          </a:p>
          <a:p>
            <a:pPr marL="0" indent="0">
              <a:buNone/>
            </a:pPr>
            <a:r>
              <a:rPr lang="cs-CZ" dirty="0" smtClean="0"/>
              <a:t>Celkem </a:t>
            </a:r>
            <a:r>
              <a:rPr lang="cs-CZ" dirty="0"/>
              <a:t>přidělené finanční prostředky na projekt: </a:t>
            </a:r>
            <a:r>
              <a:rPr lang="cs-CZ" b="1" dirty="0"/>
              <a:t>4 500 000</a:t>
            </a:r>
            <a:r>
              <a:rPr lang="cs-CZ" b="1" dirty="0" smtClean="0"/>
              <a:t>,-  </a:t>
            </a:r>
            <a:r>
              <a:rPr lang="cs-CZ" b="1" dirty="0"/>
              <a:t>Kč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Dotace OP Podnikání a inovace: 3.371.000,- Kč</a:t>
            </a:r>
          </a:p>
          <a:p>
            <a:pPr marL="0" indent="0">
              <a:buNone/>
            </a:pPr>
            <a:r>
              <a:rPr lang="cs-CZ" dirty="0" smtClean="0"/>
              <a:t>Soukromé </a:t>
            </a:r>
            <a:r>
              <a:rPr lang="cs-CZ" dirty="0"/>
              <a:t>spolufinancování: </a:t>
            </a:r>
            <a:r>
              <a:rPr lang="cs-CZ" dirty="0" smtClean="0"/>
              <a:t>1.129.000,-</a:t>
            </a:r>
            <a:r>
              <a:rPr lang="cs-CZ" dirty="0"/>
              <a:t> Kč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72816"/>
            <a:ext cx="260260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7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Základní obsahová náplň projektu :</a:t>
            </a: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592888" cy="292988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Iniciace výzkumných </a:t>
            </a:r>
            <a:r>
              <a:rPr lang="cs-CZ" sz="2400" dirty="0">
                <a:solidFill>
                  <a:schemeClr val="tx1"/>
                </a:solidFill>
              </a:rPr>
              <a:t>a </a:t>
            </a:r>
            <a:r>
              <a:rPr lang="cs-CZ" sz="2400" dirty="0" smtClean="0">
                <a:solidFill>
                  <a:schemeClr val="tx1"/>
                </a:solidFill>
              </a:rPr>
              <a:t>vývojových projektů </a:t>
            </a:r>
            <a:r>
              <a:rPr lang="cs-CZ" sz="2400" dirty="0">
                <a:solidFill>
                  <a:schemeClr val="tx1"/>
                </a:solidFill>
              </a:rPr>
              <a:t>členů </a:t>
            </a:r>
            <a:r>
              <a:rPr lang="cs-CZ" sz="2400" dirty="0" smtClean="0">
                <a:solidFill>
                  <a:schemeClr val="tx1"/>
                </a:solidFill>
              </a:rPr>
              <a:t>TP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Iniciace mezinárodních projektů </a:t>
            </a:r>
            <a:r>
              <a:rPr lang="cs-CZ" sz="2400" dirty="0">
                <a:solidFill>
                  <a:schemeClr val="tx1"/>
                </a:solidFill>
              </a:rPr>
              <a:t>s účastí TP a </a:t>
            </a:r>
            <a:r>
              <a:rPr lang="cs-CZ" sz="2400" dirty="0" smtClean="0">
                <a:solidFill>
                  <a:schemeClr val="tx1"/>
                </a:solidFill>
              </a:rPr>
              <a:t>jejich členů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Pořádání odborných workshopů a </a:t>
            </a:r>
            <a:r>
              <a:rPr lang="cs-CZ" sz="2400" dirty="0" smtClean="0">
                <a:solidFill>
                  <a:schemeClr val="tx1"/>
                </a:solidFill>
              </a:rPr>
              <a:t>seminářů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Zpracování příručky : Jak na projekt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Studie </a:t>
            </a:r>
            <a:r>
              <a:rPr lang="cs-CZ" sz="2400" dirty="0" smtClean="0">
                <a:solidFill>
                  <a:schemeClr val="tx1"/>
                </a:solidFill>
              </a:rPr>
              <a:t>a analýzy k aktuálním tématům dřevozpracujícího sektoru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Podrobné informace o projektu</a:t>
            </a:r>
            <a:br>
              <a:rPr lang="cs-CZ" sz="3600" dirty="0" smtClean="0"/>
            </a:br>
            <a:r>
              <a:rPr lang="cs-CZ" sz="1800" dirty="0" smtClean="0"/>
              <a:t>( pořádané akce, informace o výzkumných záměrech, zahraniční veletrhy atd.) </a:t>
            </a:r>
            <a:endParaRPr lang="cs-CZ" sz="1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naleznete na adrese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www.forestplatform.cz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161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Seminář k prezentaci projektu  Inovační platforma pro zvýšení konkurenceschopnosti</vt:lpstr>
      <vt:lpstr>Prezentace aplikace PowerPoint</vt:lpstr>
      <vt:lpstr> Projekt   Inovační platforma pro zvýšení konkurenceschopnosti ČTPLH </vt:lpstr>
      <vt:lpstr>Prezentace aplikace PowerPoint</vt:lpstr>
      <vt:lpstr>Základní obsahová náplň projektu :</vt:lpstr>
      <vt:lpstr>Podrobné informace o projektu ( pořádané akce, informace o výzkumných záměrech, zahraniční veletrhy atd.)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Tommzs</dc:creator>
  <cp:lastModifiedBy>ANDREA</cp:lastModifiedBy>
  <cp:revision>14</cp:revision>
  <dcterms:created xsi:type="dcterms:W3CDTF">2013-10-21T19:43:39Z</dcterms:created>
  <dcterms:modified xsi:type="dcterms:W3CDTF">2014-03-31T11:39:16Z</dcterms:modified>
</cp:coreProperties>
</file>